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79" r:id="rId3"/>
    <p:sldId id="280" r:id="rId4"/>
    <p:sldId id="281" r:id="rId5"/>
    <p:sldId id="282" r:id="rId6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10ED-1343-4D95-8731-AE2993329E60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48E6-C5E7-4C7F-9C0E-81252CE91F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86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891962-0CDF-4281-9228-53DDE2E7979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22.2.2023.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1D1922-99F5-444D-8485-1B172900DAE0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CcWzMzM6ns&amp;ab_channel=TwinklTeachingResources%7CEducationVideos%7CU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 flipV="1">
            <a:off x="0" y="-720"/>
            <a:ext cx="7979040" cy="6858720"/>
          </a:xfrm>
          <a:custGeom>
            <a:avLst/>
            <a:gdLst/>
            <a:ahLst/>
            <a:cxnLst/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187520" y="1362071"/>
            <a:ext cx="6565900" cy="19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500"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 dirty="0" err="1">
                <a:latin typeface="Calibri"/>
              </a:rPr>
              <a:t>Thanksgiving</a:t>
            </a:r>
            <a:endParaRPr lang="hr-HR" sz="4400" b="0" strike="noStrike" spc="-1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4400" b="0" strike="noStrike" spc="-1" dirty="0">
              <a:latin typeface="Calibri"/>
            </a:endParaRPr>
          </a:p>
        </p:txBody>
      </p:sp>
      <p:pic>
        <p:nvPicPr>
          <p:cNvPr id="86" name="Content Placeholder 3"/>
          <p:cNvPicPr/>
          <p:nvPr/>
        </p:nvPicPr>
        <p:blipFill>
          <a:blip r:embed="rId2"/>
          <a:stretch/>
        </p:blipFill>
        <p:spPr>
          <a:xfrm>
            <a:off x="7979040" y="394560"/>
            <a:ext cx="3936240" cy="73764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0" y="2096280"/>
            <a:ext cx="59673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latin typeface="Calibri"/>
              </a:rPr>
              <a:t>     </a:t>
            </a:r>
            <a:endParaRPr lang="hr-HR" sz="1800" b="0" strike="noStrike" spc="-1" dirty="0">
              <a:latin typeface="Arial"/>
            </a:endParaRPr>
          </a:p>
        </p:txBody>
      </p:sp>
      <p:pic>
        <p:nvPicPr>
          <p:cNvPr id="88" name="Picture 4"/>
          <p:cNvPicPr/>
          <p:nvPr/>
        </p:nvPicPr>
        <p:blipFill>
          <a:blip r:embed="rId3"/>
          <a:stretch/>
        </p:blipFill>
        <p:spPr>
          <a:xfrm>
            <a:off x="7946640" y="1417320"/>
            <a:ext cx="4012560" cy="51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8141BE-C160-CAB8-8D5A-717E52F2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4" y="6379"/>
            <a:ext cx="5037573" cy="22231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87023A-53BC-A046-03C2-1AE49E5B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84" y="1865550"/>
            <a:ext cx="6527324" cy="46284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DFBC60F-90D8-5F80-3359-0401C7A05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94" y="94647"/>
            <a:ext cx="6077798" cy="647790"/>
          </a:xfrm>
          <a:prstGeom prst="rect">
            <a:avLst/>
          </a:prstGeom>
        </p:spPr>
      </p:pic>
      <p:pic>
        <p:nvPicPr>
          <p:cNvPr id="3" name="Picture 2" descr="A picture containing text, gear, clipart&#10;&#10;Description automatically generated">
            <a:extLst>
              <a:ext uri="{FF2B5EF4-FFF2-40B4-BE49-F238E27FC236}">
                <a16:creationId xmlns:a16="http://schemas.microsoft.com/office/drawing/2014/main" id="{BB28B32E-5518-8850-2EE5-025B027D67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/>
          <a:stretch/>
        </p:blipFill>
        <p:spPr>
          <a:xfrm>
            <a:off x="967666" y="2402807"/>
            <a:ext cx="3320248" cy="37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C194C24-911A-6AC4-9351-2AC692A4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48353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598549F-48EA-C41D-C784-9EFA9C7D37BD}"/>
              </a:ext>
            </a:extLst>
          </p:cNvPr>
          <p:cNvSpPr txBox="1"/>
          <p:nvPr/>
        </p:nvSpPr>
        <p:spPr>
          <a:xfrm>
            <a:off x="2175642" y="3041203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6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3EA4A17-481E-27D4-81E4-3122FD1461D4}"/>
              </a:ext>
            </a:extLst>
          </p:cNvPr>
          <p:cNvSpPr txBox="1"/>
          <p:nvPr/>
        </p:nvSpPr>
        <p:spPr>
          <a:xfrm>
            <a:off x="2175642" y="4843725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5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AAF6BC7-012A-1645-D627-8309548FDF6F}"/>
              </a:ext>
            </a:extLst>
          </p:cNvPr>
          <p:cNvSpPr txBox="1"/>
          <p:nvPr/>
        </p:nvSpPr>
        <p:spPr>
          <a:xfrm>
            <a:off x="2175642" y="6207754"/>
            <a:ext cx="4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3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FB7CAAC-13C7-DBE6-718F-5169A5956B6A}"/>
              </a:ext>
            </a:extLst>
          </p:cNvPr>
          <p:cNvSpPr txBox="1"/>
          <p:nvPr/>
        </p:nvSpPr>
        <p:spPr>
          <a:xfrm>
            <a:off x="4955288" y="4454844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7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E991FDF-801B-1337-DE88-DB2AEFED53B1}"/>
              </a:ext>
            </a:extLst>
          </p:cNvPr>
          <p:cNvSpPr txBox="1"/>
          <p:nvPr/>
        </p:nvSpPr>
        <p:spPr>
          <a:xfrm>
            <a:off x="7849430" y="639589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2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CC29ED7-B1F2-30EF-7845-FAF46C662D3B}"/>
              </a:ext>
            </a:extLst>
          </p:cNvPr>
          <p:cNvSpPr txBox="1"/>
          <p:nvPr/>
        </p:nvSpPr>
        <p:spPr>
          <a:xfrm>
            <a:off x="7849430" y="3517508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1</a:t>
            </a:r>
            <a:endParaRPr lang="hr-HR" sz="2400" i="1" dirty="0">
              <a:solidFill>
                <a:srgbClr val="FA6B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5135B80-1657-9594-8DAD-9E5272071724}"/>
              </a:ext>
            </a:extLst>
          </p:cNvPr>
          <p:cNvSpPr txBox="1"/>
          <p:nvPr/>
        </p:nvSpPr>
        <p:spPr>
          <a:xfrm>
            <a:off x="7772399" y="6192646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A6B00"/>
                </a:solidFill>
              </a:rPr>
              <a:t>4</a:t>
            </a:r>
            <a:endParaRPr lang="hr-HR" sz="2400" i="1" dirty="0">
              <a:solidFill>
                <a:srgbClr val="FA6B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08433-3FB1-F133-74D9-51354551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704" y="1417258"/>
            <a:ext cx="3518042" cy="35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4">
            <a:extLst>
              <a:ext uri="{FF2B5EF4-FFF2-40B4-BE49-F238E27FC236}">
                <a16:creationId xmlns:a16="http://schemas.microsoft.com/office/drawing/2014/main" id="{438709F8-FF81-88E0-0699-5DF25647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9" y="2179797"/>
            <a:ext cx="5742904" cy="1082570"/>
          </a:xfrm>
          <a:prstGeom prst="rect">
            <a:avLst/>
          </a:prstGeom>
        </p:spPr>
      </p:pic>
      <p:pic>
        <p:nvPicPr>
          <p:cNvPr id="10" name="Picture 9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54A9EFF-4D85-B1EE-BB87-64912AD57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14" y="422324"/>
            <a:ext cx="6281478" cy="62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38DFA-1B67-2E46-2EF8-6F8DB843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38" b="7776"/>
          <a:stretch/>
        </p:blipFill>
        <p:spPr>
          <a:xfrm>
            <a:off x="2121764" y="2232759"/>
            <a:ext cx="8179294" cy="404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6">
            <a:extLst>
              <a:ext uri="{FF2B5EF4-FFF2-40B4-BE49-F238E27FC236}">
                <a16:creationId xmlns:a16="http://schemas.microsoft.com/office/drawing/2014/main" id="{FAEF4ED0-C4A3-0DD7-96A8-9FBBC980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35" y="663735"/>
            <a:ext cx="5622601" cy="430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4FCA1-05B8-D98B-D8C7-CC2EAB0CE339}"/>
              </a:ext>
            </a:extLst>
          </p:cNvPr>
          <p:cNvSpPr txBox="1"/>
          <p:nvPr/>
        </p:nvSpPr>
        <p:spPr>
          <a:xfrm>
            <a:off x="1245093" y="1309429"/>
            <a:ext cx="3096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https://www.youtube.com/watch?v=iCcWzMzM6ns&amp;ab_channel=TwinklTeachingResources%7CEducationVideos%7CUSA</a:t>
            </a:r>
            <a:endParaRPr lang="hr-HR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11116</TotalTime>
  <Words>32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ZVONKA IVKOVIĆ</dc:creator>
  <dc:description/>
  <cp:lastModifiedBy>Sanja Ivoš</cp:lastModifiedBy>
  <cp:revision>475</cp:revision>
  <dcterms:created xsi:type="dcterms:W3CDTF">2021-09-01T06:25:32Z</dcterms:created>
  <dcterms:modified xsi:type="dcterms:W3CDTF">2023-02-22T13:22:21Z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